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0BA0-5634-4DBF-A454-8B4ABEAC3949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B076C-CCE4-4249-AD89-3B13BE0AC7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9C6EFCC-F4D5-4669-8432-01CCD552E816}" type="datetimeFigureOut">
              <a:rPr lang="en-US" smtClean="0"/>
              <a:pPr/>
              <a:t>8/9/2009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Relationship Id="rId5" Type="http://schemas.openxmlformats.org/officeDocument/2006/relationships/image" Target="../media/image9.wmf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Laboratory 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Mrs. Kirby’s Biology I and AP Biology</a:t>
            </a:r>
            <a:endParaRPr lang="en-US" dirty="0"/>
          </a:p>
        </p:txBody>
      </p:sp>
      <p:pic>
        <p:nvPicPr>
          <p:cNvPr id="2050" name="Picture 2" descr="C:\Users\Kirby's\Pictures\Microsoft Clip Organizer\j020550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0"/>
            <a:ext cx="1794967" cy="1794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Sharp Instrument Safety</a:t>
            </a:r>
            <a:endParaRPr lang="en-US" dirty="0"/>
          </a:p>
        </p:txBody>
      </p:sp>
      <p:pic>
        <p:nvPicPr>
          <p:cNvPr id="4099" name="Picture 3" descr="C:\Users\Kirby's\Pictures\Microsoft Clip Organizer\j023322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81000"/>
            <a:ext cx="639896" cy="91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Sharp Instrument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7924800" cy="2146300"/>
          </a:xfrm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dirty="0" smtClean="0"/>
              <a:t>  </a:t>
            </a:r>
            <a:r>
              <a:rPr lang="en-US" sz="2400" dirty="0" smtClean="0"/>
              <a:t>Sharp instruments include:  scalpels, dissecting pins, and scissors.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Handle sharp instruments with care and common sense.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Always cut away from you.</a:t>
            </a:r>
            <a:endParaRPr lang="en-US" sz="2400" dirty="0"/>
          </a:p>
        </p:txBody>
      </p:sp>
      <p:pic>
        <p:nvPicPr>
          <p:cNvPr id="6146" name="Picture 2" descr="C:\Users\Kirby's\Pictures\Microsoft Clip Organizer\j03373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3931666" y="2621534"/>
            <a:ext cx="2880868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Chemicals Usage Safety</a:t>
            </a:r>
            <a:endParaRPr lang="en-US" dirty="0"/>
          </a:p>
        </p:txBody>
      </p:sp>
      <p:pic>
        <p:nvPicPr>
          <p:cNvPr id="10" name="Picture 2" descr="C:\Users\Kirby's\Pictures\Microsoft Clip Organizer\bd07216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52400"/>
            <a:ext cx="1600200" cy="1253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Usage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153400" cy="29083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dirty="0" smtClean="0"/>
              <a:t>  </a:t>
            </a:r>
            <a:r>
              <a:rPr lang="en-US" sz="2200" dirty="0" smtClean="0"/>
              <a:t>Close lids tightly when chemicals are not in use.</a:t>
            </a:r>
          </a:p>
          <a:p>
            <a:pPr>
              <a:buFont typeface="Wingdings" pitchFamily="2" charset="2"/>
              <a:buChar char="N"/>
            </a:pPr>
            <a:r>
              <a:rPr lang="en-US" sz="2200" dirty="0" smtClean="0"/>
              <a:t>  Never pour back any chemical into its original container, to avoid contamination.</a:t>
            </a:r>
          </a:p>
          <a:p>
            <a:pPr>
              <a:buFont typeface="Wingdings" pitchFamily="2" charset="2"/>
              <a:buChar char="N"/>
            </a:pPr>
            <a:r>
              <a:rPr lang="en-US" sz="2200" dirty="0" smtClean="0"/>
              <a:t>  Acids and bases require special care:  Never pour water into acid.</a:t>
            </a:r>
          </a:p>
          <a:p>
            <a:pPr>
              <a:buFont typeface="Wingdings" pitchFamily="2" charset="2"/>
              <a:buChar char="N"/>
            </a:pPr>
            <a:r>
              <a:rPr lang="en-US" sz="2200" dirty="0" smtClean="0"/>
              <a:t>  If you are to note the fumes of a chemical, wave your hand over the chemical to direct the fumes toward you – never inhale fumes directly.</a:t>
            </a:r>
            <a:endParaRPr lang="en-US" sz="2200" dirty="0"/>
          </a:p>
        </p:txBody>
      </p:sp>
      <p:pic>
        <p:nvPicPr>
          <p:cNvPr id="2051" name="Picture 3" descr="C:\Users\Kirby's\Pictures\Microsoft Clip Organizer\j028404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038600"/>
            <a:ext cx="2178169" cy="14430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and Fire Safety</a:t>
            </a:r>
            <a:endParaRPr lang="en-US" dirty="0"/>
          </a:p>
        </p:txBody>
      </p:sp>
      <p:pic>
        <p:nvPicPr>
          <p:cNvPr id="9" name="Picture 4" descr="C:\Users\Kirby's\Pictures\Microsoft Clip Organizer\j039714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228600"/>
            <a:ext cx="1066800" cy="11036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and Fire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7924800" cy="237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Never leave flame unattended.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Never heat liquids in closed containers to avoid explosion.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Use tongs or heat-resistant gloves to handle hot containers or burners.  </a:t>
            </a:r>
            <a:endParaRPr lang="en-US" sz="2400" dirty="0"/>
          </a:p>
        </p:txBody>
      </p:sp>
      <p:pic>
        <p:nvPicPr>
          <p:cNvPr id="4099" name="Picture 3" descr="C:\Users\Kirby's\Pictures\Microsoft Clip Organizer\j030335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1570" y="2819401"/>
            <a:ext cx="1840230" cy="21335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Animal Safety</a:t>
            </a:r>
            <a:endParaRPr lang="en-US" dirty="0"/>
          </a:p>
        </p:txBody>
      </p:sp>
      <p:pic>
        <p:nvPicPr>
          <p:cNvPr id="6146" name="Picture 2" descr="C:\Users\Kirby's\Pictures\Microsoft Clip Organizer\j024079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304800"/>
            <a:ext cx="1168092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Animal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077200" cy="1841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All living and preserved animals require to be treated with care and respect.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Treat all microorganisms as if they were harmful, dispose of them appropriately, and disinfect all work areas.  </a:t>
            </a:r>
            <a:endParaRPr lang="en-US" sz="2400" dirty="0"/>
          </a:p>
        </p:txBody>
      </p:sp>
      <p:pic>
        <p:nvPicPr>
          <p:cNvPr id="7173" name="Picture 5" descr="C:\Users\Kirby's\Pictures\Microsoft Clip Organizer\hm00365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895600"/>
            <a:ext cx="3962400" cy="27788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Safety</a:t>
            </a:r>
            <a:endParaRPr lang="en-US" dirty="0"/>
          </a:p>
        </p:txBody>
      </p:sp>
      <p:pic>
        <p:nvPicPr>
          <p:cNvPr id="5" name="Picture 2" descr="C:\Users\Kirby's\Pictures\Microsoft Clip Organizer\j033822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381000"/>
            <a:ext cx="702145" cy="893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5867400" cy="29845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"/>
            </a:pPr>
            <a:r>
              <a:rPr lang="en-US" sz="2000" dirty="0" smtClean="0"/>
              <a:t>  </a:t>
            </a:r>
            <a:r>
              <a:rPr lang="en-US" sz="2400" dirty="0" smtClean="0"/>
              <a:t>Always follow teacher’s instructions.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Do not eat or drink anything in lab.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No horseplay.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Inform teacher of health problems.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Keep lab free of paper.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Wash hands after lab.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No destruction of others’ work.</a:t>
            </a:r>
          </a:p>
          <a:p>
            <a:pPr>
              <a:buFont typeface="Wingdings" pitchFamily="2" charset="2"/>
              <a:buChar char=""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C:\Users\Kirby's\Pictures\Microsoft Clip Organizer\j017817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276600"/>
            <a:ext cx="2362200" cy="136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Dress Code </a:t>
            </a:r>
            <a:endParaRPr lang="en-US" dirty="0"/>
          </a:p>
        </p:txBody>
      </p:sp>
      <p:pic>
        <p:nvPicPr>
          <p:cNvPr id="6" name="Picture 3" descr="C:\Users\Kirby's\Pictures\Microsoft Clip Organizer\j029781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381000"/>
            <a:ext cx="964645" cy="921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Dress Code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56388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"/>
            </a:pPr>
            <a:r>
              <a:rPr lang="en-US" sz="2400" dirty="0" smtClean="0"/>
              <a:t>  Always wear shoes.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Tie back loose hair.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No loose clothing.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Wear safety goggles, when instructed.</a:t>
            </a:r>
            <a:endParaRPr lang="en-US" sz="2400" dirty="0"/>
          </a:p>
        </p:txBody>
      </p:sp>
      <p:pic>
        <p:nvPicPr>
          <p:cNvPr id="5" name="Picture 4" descr="C:\Users\Kirby's\Pictures\Microsoft Clip Organizer\j028676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762000"/>
            <a:ext cx="1524000" cy="2244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Aid</a:t>
            </a:r>
            <a:endParaRPr lang="en-US" dirty="0"/>
          </a:p>
        </p:txBody>
      </p:sp>
      <p:pic>
        <p:nvPicPr>
          <p:cNvPr id="4098" name="Picture 2" descr="C:\Users\Kirby's\Pictures\Microsoft Clip Organizer\bd06721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81000"/>
            <a:ext cx="774752" cy="930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Aid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153400" cy="2603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Report to teacher immediately any accidents, injuries, burns, or spills.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In case of an acid spill, rinse off with lots of water.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Learn locations of safety equipment.</a:t>
            </a:r>
            <a:endParaRPr lang="en-US" sz="2400" dirty="0"/>
          </a:p>
        </p:txBody>
      </p:sp>
      <p:pic>
        <p:nvPicPr>
          <p:cNvPr id="10" name="j0388495.wav">
            <a:hlinkClick r:id="" action="ppaction://media"/>
          </p:cNvPr>
          <p:cNvPicPr>
            <a:picLocks noRot="1" noChangeAspect="1"/>
          </p:cNvPicPr>
          <p:nvPr>
            <a:wavAudioFile r:embed="rId1" name="j0388495.wav"/>
          </p:nvPr>
        </p:nvPicPr>
        <p:blipFill>
          <a:blip r:embed="rId4"/>
          <a:stretch>
            <a:fillRect/>
          </a:stretch>
        </p:blipFill>
        <p:spPr>
          <a:xfrm>
            <a:off x="4419600" y="762000"/>
            <a:ext cx="304800" cy="304800"/>
          </a:xfrm>
          <a:prstGeom prst="rect">
            <a:avLst/>
          </a:prstGeom>
        </p:spPr>
      </p:pic>
      <p:pic>
        <p:nvPicPr>
          <p:cNvPr id="5122" name="Picture 2" descr="C:\Users\Kirby's\Pictures\Microsoft Clip Organizer\in00414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3124200"/>
            <a:ext cx="3627287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Glassware Safety</a:t>
            </a:r>
            <a:endParaRPr lang="en-US" dirty="0"/>
          </a:p>
        </p:txBody>
      </p:sp>
      <p:pic>
        <p:nvPicPr>
          <p:cNvPr id="6" name="Picture 3" descr="C:\Users\Kirby's\Pictures\Microsoft Clip Organizer\j021669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04800"/>
            <a:ext cx="838200" cy="1008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Glassware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001000" cy="2222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Handle glassware with care and common sense.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Never use any chipped or broken glassware – let teacher know immediately.</a:t>
            </a:r>
            <a:endParaRPr lang="en-US" sz="2400" dirty="0"/>
          </a:p>
        </p:txBody>
      </p:sp>
      <p:pic>
        <p:nvPicPr>
          <p:cNvPr id="5" name="Picture 3" descr="C:\Users\Kirby's\Pictures\Microsoft Clip Organizer\j035440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2590800"/>
            <a:ext cx="1371601" cy="14233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1821</TotalTime>
  <Words>369</Words>
  <Application>Microsoft Office PowerPoint</Application>
  <PresentationFormat>On-screen Show (4:3)</PresentationFormat>
  <Paragraphs>63</Paragraphs>
  <Slides>17</Slides>
  <Notes>17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Metro</vt:lpstr>
      <vt:lpstr>Laboratory safety</vt:lpstr>
      <vt:lpstr>General Safety</vt:lpstr>
      <vt:lpstr>General Safety</vt:lpstr>
      <vt:lpstr>Laboratory Dress Code </vt:lpstr>
      <vt:lpstr>Laboratory Dress Code</vt:lpstr>
      <vt:lpstr>First Aid</vt:lpstr>
      <vt:lpstr>First Aid</vt:lpstr>
      <vt:lpstr>Glassware Safety</vt:lpstr>
      <vt:lpstr>Glassware Safety</vt:lpstr>
      <vt:lpstr>Sharp Instrument Safety</vt:lpstr>
      <vt:lpstr>Sharp Instrument Safety</vt:lpstr>
      <vt:lpstr>Chemicals Usage Safety</vt:lpstr>
      <vt:lpstr>Chemical Usage Safety</vt:lpstr>
      <vt:lpstr>Heating and Fire Safety</vt:lpstr>
      <vt:lpstr>Heating and Fire Safety</vt:lpstr>
      <vt:lpstr>Lab Animal Safety</vt:lpstr>
      <vt:lpstr>Lab Animal Safety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safety</dc:title>
  <dc:creator>Kevin Anthony Kirby</dc:creator>
  <cp:lastModifiedBy>KIRBYJ</cp:lastModifiedBy>
  <cp:revision>60</cp:revision>
  <dcterms:created xsi:type="dcterms:W3CDTF">2008-07-22T13:56:59Z</dcterms:created>
  <dcterms:modified xsi:type="dcterms:W3CDTF">2009-08-09T17:22:48Z</dcterms:modified>
</cp:coreProperties>
</file>