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9992-835A-44AE-A17F-D3EEC9BBE587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DEEAD3-30E8-4676-8763-63CC196EDA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9992-835A-44AE-A17F-D3EEC9BBE587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EAD3-30E8-4676-8763-63CC196EDA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3DEEAD3-30E8-4676-8763-63CC196EDA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9992-835A-44AE-A17F-D3EEC9BBE587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9992-835A-44AE-A17F-D3EEC9BBE587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3DEEAD3-30E8-4676-8763-63CC196EDA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9992-835A-44AE-A17F-D3EEC9BBE587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DEEAD3-30E8-4676-8763-63CC196EDA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C079992-835A-44AE-A17F-D3EEC9BBE587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EAD3-30E8-4676-8763-63CC196EDA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9992-835A-44AE-A17F-D3EEC9BBE587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3DEEAD3-30E8-4676-8763-63CC196EDA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9992-835A-44AE-A17F-D3EEC9BBE587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3DEEAD3-30E8-4676-8763-63CC196EDA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9992-835A-44AE-A17F-D3EEC9BBE587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DEEAD3-30E8-4676-8763-63CC196EDA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DEEAD3-30E8-4676-8763-63CC196EDA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79992-835A-44AE-A17F-D3EEC9BBE587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3DEEAD3-30E8-4676-8763-63CC196EDA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C079992-835A-44AE-A17F-D3EEC9BBE587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C079992-835A-44AE-A17F-D3EEC9BBE587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3DEEAD3-30E8-4676-8763-63CC196EDA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ircle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audio" Target="file:///C:\Documents%20and%20Settings\kirbyj\Local%20Settings\Temporary%20Internet%20Files\Content.IE5\1NJZDPOE\MSj03885280000%5b1%5d.wav" TargetMode="Externa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5.xml"/><Relationship Id="rId1" Type="http://schemas.openxmlformats.org/officeDocument/2006/relationships/audio" Target="file:///C:\Documents%20and%20Settings\kirbyj\Local%20Settings\Temporary%20Internet%20Files\Content.IE5\41MFSXE7\MSj04416350000%5b1%5d.wav" TargetMode="Externa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Cell Transport</a:t>
            </a:r>
            <a:endParaRPr lang="en-US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Active Transport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Passive Transport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Requires energy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No energy required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Active Transport v. Passive Transport</a:t>
            </a:r>
            <a:endParaRPr lang="en-US" dirty="0"/>
          </a:p>
        </p:txBody>
      </p:sp>
      <p:pic>
        <p:nvPicPr>
          <p:cNvPr id="7" name="Picture 6" descr="j0295201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3500907"/>
            <a:ext cx="1981200" cy="1953297"/>
          </a:xfrm>
          <a:prstGeom prst="rect">
            <a:avLst/>
          </a:prstGeom>
        </p:spPr>
      </p:pic>
      <p:pic>
        <p:nvPicPr>
          <p:cNvPr id="8" name="Picture 7" descr="j0283964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43746" y="3505199"/>
            <a:ext cx="2000054" cy="1847669"/>
          </a:xfrm>
          <a:prstGeom prst="rect">
            <a:avLst/>
          </a:prstGeom>
        </p:spPr>
      </p:pic>
      <p:pic>
        <p:nvPicPr>
          <p:cNvPr id="9" name="MSj03885280000[1]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/>
          <a:stretch>
            <a:fillRect/>
          </a:stretch>
        </p:blipFill>
        <p:spPr>
          <a:xfrm>
            <a:off x="8305800" y="2590800"/>
            <a:ext cx="304800" cy="304800"/>
          </a:xfrm>
          <a:prstGeom prst="rect">
            <a:avLst/>
          </a:prstGeom>
        </p:spPr>
      </p:pic>
      <p:pic>
        <p:nvPicPr>
          <p:cNvPr id="12" name="j0074671.wav">
            <a:hlinkClick r:id="" action="ppaction://media"/>
          </p:cNvPr>
          <p:cNvPicPr>
            <a:picLocks noRot="1" noChangeAspect="1"/>
          </p:cNvPicPr>
          <p:nvPr>
            <a:wavAudioFile r:embed="rId2" name="j0074671.wav"/>
          </p:nvPr>
        </p:nvPicPr>
        <p:blipFill>
          <a:blip r:embed="rId7"/>
          <a:stretch>
            <a:fillRect/>
          </a:stretch>
        </p:blipFill>
        <p:spPr>
          <a:xfrm>
            <a:off x="3352800" y="2743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04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3018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smtClean="0"/>
              <a:t>Active Transport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Passive Transport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141481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From lower concentration to higher concentration (against gradient)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1262417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From higher concentration to lower concentration (with gradient)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Transport v. Passive Transport</a:t>
            </a:r>
            <a:endParaRPr lang="en-US" dirty="0"/>
          </a:p>
        </p:txBody>
      </p:sp>
      <p:pic>
        <p:nvPicPr>
          <p:cNvPr id="7" name="Picture 6" descr="activetranspor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66" y="3733800"/>
            <a:ext cx="4205268" cy="2638806"/>
          </a:xfrm>
          <a:prstGeom prst="rect">
            <a:avLst/>
          </a:prstGeom>
        </p:spPr>
      </p:pic>
      <p:pic>
        <p:nvPicPr>
          <p:cNvPr id="8" name="Picture 7" descr="passivetranspor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3568201"/>
            <a:ext cx="3352800" cy="2775450"/>
          </a:xfrm>
          <a:prstGeom prst="rect">
            <a:avLst/>
          </a:prstGeo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smtClean="0"/>
              <a:t>Active Transport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Passive Transport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Transport v. Passive Transport</a:t>
            </a:r>
            <a:endParaRPr lang="en-US" dirty="0"/>
          </a:p>
        </p:txBody>
      </p:sp>
      <p:pic>
        <p:nvPicPr>
          <p:cNvPr id="2052" name="Picture 4" descr="C:\Documents and Settings\kirbyj\Local Settings\Temporary Internet Files\Content.IE5\8Z97AYV1\MCj0441892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40375" y="3257550"/>
            <a:ext cx="2382242" cy="2000250"/>
          </a:xfrm>
          <a:prstGeom prst="rect">
            <a:avLst/>
          </a:prstGeom>
          <a:noFill/>
        </p:spPr>
      </p:pic>
      <p:pic>
        <p:nvPicPr>
          <p:cNvPr id="2053" name="Picture 5" descr="C:\Documents and Settings\kirbyj\Local Settings\Temporary Internet Files\Content.IE5\41MFSXE7\MCj0441890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3124200"/>
            <a:ext cx="1841500" cy="2037250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smtClean="0"/>
              <a:t>Active Transport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Passive Transport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err="1" smtClean="0"/>
              <a:t>Exocytosis</a:t>
            </a:r>
            <a:endParaRPr lang="en-US" dirty="0" smtClean="0"/>
          </a:p>
          <a:p>
            <a:r>
              <a:rPr lang="en-US" dirty="0" err="1" smtClean="0"/>
              <a:t>Endocytosis</a:t>
            </a:r>
            <a:endParaRPr lang="en-US" dirty="0" smtClean="0"/>
          </a:p>
          <a:p>
            <a:r>
              <a:rPr lang="en-US" dirty="0" err="1" smtClean="0"/>
              <a:t>Phagocytosis</a:t>
            </a:r>
            <a:endParaRPr lang="en-US" dirty="0" smtClean="0"/>
          </a:p>
          <a:p>
            <a:r>
              <a:rPr lang="en-US" dirty="0" err="1" smtClean="0"/>
              <a:t>Pinocytosis</a:t>
            </a:r>
            <a:endParaRPr lang="en-US" dirty="0" smtClean="0"/>
          </a:p>
          <a:p>
            <a:r>
              <a:rPr lang="en-US" smtClean="0"/>
              <a:t>Ion Pumps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Diffusion</a:t>
            </a:r>
          </a:p>
          <a:p>
            <a:r>
              <a:rPr lang="en-US" dirty="0" smtClean="0"/>
              <a:t>Osmosis</a:t>
            </a:r>
          </a:p>
          <a:p>
            <a:r>
              <a:rPr lang="en-US" dirty="0" smtClean="0"/>
              <a:t>Facilitated Diffusion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Transport v. Passive Transport</a:t>
            </a:r>
            <a:endParaRPr lang="en-US" dirty="0"/>
          </a:p>
        </p:txBody>
      </p:sp>
      <p:pic>
        <p:nvPicPr>
          <p:cNvPr id="7" name="MSj04416350000[1]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7620000" y="3048000"/>
            <a:ext cx="304800" cy="304800"/>
          </a:xfrm>
          <a:prstGeom prst="rect">
            <a:avLst/>
          </a:prstGeom>
        </p:spPr>
      </p:pic>
      <p:pic>
        <p:nvPicPr>
          <p:cNvPr id="3074" name="Picture 2" descr="C:\Documents and Settings\kirbyj\Local Settings\Temporary Internet Files\Content.IE5\1NJZDPOE\MCj0441753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2971800"/>
            <a:ext cx="533400" cy="533400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0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Osmosis in</a:t>
            </a:r>
            <a:br>
              <a:rPr lang="en-US" dirty="0" smtClean="0"/>
            </a:br>
            <a:r>
              <a:rPr lang="en-US" dirty="0" smtClean="0"/>
              <a:t>Animal  Cells &amp; Plant Cells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743200"/>
            <a:ext cx="7815382" cy="3657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ircl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110</TotalTime>
  <Words>79</Words>
  <Application>Microsoft Office PowerPoint</Application>
  <PresentationFormat>On-screen Show (4:3)</PresentationFormat>
  <Paragraphs>26</Paragraphs>
  <Slides>6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Cell Transport</vt:lpstr>
      <vt:lpstr>Active Transport v. Passive Transport</vt:lpstr>
      <vt:lpstr>Active Transport v. Passive Transport</vt:lpstr>
      <vt:lpstr>Active Transport v. Passive Transport</vt:lpstr>
      <vt:lpstr>Active Transport v. Passive Transport</vt:lpstr>
      <vt:lpstr>Osmosis in Animal  Cells &amp; Plant Cells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 Transport</dc:title>
  <dc:creator>KIRBYJ</dc:creator>
  <cp:lastModifiedBy>Kevin  Kirby</cp:lastModifiedBy>
  <cp:revision>14</cp:revision>
  <dcterms:created xsi:type="dcterms:W3CDTF">2009-09-22T21:07:21Z</dcterms:created>
  <dcterms:modified xsi:type="dcterms:W3CDTF">2010-09-30T22:10:07Z</dcterms:modified>
</cp:coreProperties>
</file>